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83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8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5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6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89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96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85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22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9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0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21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7DDD-AC21-4110-BFED-8991026A29E8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0F77-F60C-46F7-885A-794740BC5F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348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099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67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4" y="0"/>
            <a:ext cx="12297834" cy="6917531"/>
          </a:xfrm>
        </p:spPr>
      </p:pic>
    </p:spTree>
    <p:extLst>
      <p:ext uri="{BB962C8B-B14F-4D97-AF65-F5344CB8AC3E}">
        <p14:creationId xmlns:p14="http://schemas.microsoft.com/office/powerpoint/2010/main" val="10334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047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00850"/>
          </a:xfrm>
        </p:spPr>
      </p:pic>
    </p:spTree>
    <p:extLst>
      <p:ext uri="{BB962C8B-B14F-4D97-AF65-F5344CB8AC3E}">
        <p14:creationId xmlns:p14="http://schemas.microsoft.com/office/powerpoint/2010/main" val="21180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43" y="-142876"/>
            <a:ext cx="12445999" cy="7000875"/>
          </a:xfrm>
        </p:spPr>
      </p:pic>
    </p:spTree>
    <p:extLst>
      <p:ext uri="{BB962C8B-B14F-4D97-AF65-F5344CB8AC3E}">
        <p14:creationId xmlns:p14="http://schemas.microsoft.com/office/powerpoint/2010/main" val="33036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198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0"/>
            <a:ext cx="12433300" cy="6993732"/>
          </a:xfrm>
        </p:spPr>
      </p:pic>
    </p:spTree>
    <p:extLst>
      <p:ext uri="{BB962C8B-B14F-4D97-AF65-F5344CB8AC3E}">
        <p14:creationId xmlns:p14="http://schemas.microsoft.com/office/powerpoint/2010/main" val="125347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10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069234" cy="6788944"/>
          </a:xfrm>
        </p:spPr>
      </p:pic>
    </p:spTree>
    <p:extLst>
      <p:ext uri="{BB962C8B-B14F-4D97-AF65-F5344CB8AC3E}">
        <p14:creationId xmlns:p14="http://schemas.microsoft.com/office/powerpoint/2010/main" val="253744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56" y="0"/>
            <a:ext cx="12275256" cy="6904831"/>
          </a:xfrm>
        </p:spPr>
      </p:pic>
    </p:spTree>
    <p:extLst>
      <p:ext uri="{BB962C8B-B14F-4D97-AF65-F5344CB8AC3E}">
        <p14:creationId xmlns:p14="http://schemas.microsoft.com/office/powerpoint/2010/main" val="255663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940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2210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Широкий екран</PresentationFormat>
  <Paragraphs>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Анна Якимчук</dc:creator>
  <cp:lastModifiedBy>Анна Якимчук</cp:lastModifiedBy>
  <cp:revision>2</cp:revision>
  <dcterms:created xsi:type="dcterms:W3CDTF">2023-11-07T09:05:17Z</dcterms:created>
  <dcterms:modified xsi:type="dcterms:W3CDTF">2023-11-13T09:19:20Z</dcterms:modified>
</cp:coreProperties>
</file>