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4" r:id="rId3"/>
    <p:sldId id="262" r:id="rId4"/>
    <p:sldId id="276" r:id="rId5"/>
    <p:sldId id="275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95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45E3-9467-46B8-944D-C13DCA679C8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E804-2FD9-4A6A-8EAA-010E39F0049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45E3-9467-46B8-944D-C13DCA679C8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E804-2FD9-4A6A-8EAA-010E39F00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45E3-9467-46B8-944D-C13DCA679C8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E804-2FD9-4A6A-8EAA-010E39F00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45E3-9467-46B8-944D-C13DCA679C8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E804-2FD9-4A6A-8EAA-010E39F00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45E3-9467-46B8-944D-C13DCA679C8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E804-2FD9-4A6A-8EAA-010E39F0049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45E3-9467-46B8-944D-C13DCA679C8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E804-2FD9-4A6A-8EAA-010E39F00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45E3-9467-46B8-944D-C13DCA679C8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E804-2FD9-4A6A-8EAA-010E39F00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45E3-9467-46B8-944D-C13DCA679C8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E804-2FD9-4A6A-8EAA-010E39F00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45E3-9467-46B8-944D-C13DCA679C8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E804-2FD9-4A6A-8EAA-010E39F00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45E3-9467-46B8-944D-C13DCA679C8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3E804-2FD9-4A6A-8EAA-010E39F004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45E3-9467-46B8-944D-C13DCA679C8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23E804-2FD9-4A6A-8EAA-010E39F0049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F245E3-9467-46B8-944D-C13DCA679C8B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23E804-2FD9-4A6A-8EAA-010E39F0049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13584"/>
          </a:xfrm>
        </p:spPr>
        <p:txBody>
          <a:bodyPr/>
          <a:lstStyle/>
          <a:p>
            <a:pPr algn="ctr"/>
            <a:r>
              <a:rPr lang="uk-UA" dirty="0" smtClean="0"/>
              <a:t>Створення й показ </a:t>
            </a:r>
            <a:r>
              <a:rPr lang="uk-UA" dirty="0" err="1" smtClean="0"/>
              <a:t>слайдових</a:t>
            </a:r>
            <a:r>
              <a:rPr lang="uk-UA" dirty="0" smtClean="0"/>
              <a:t> презентацій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879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Налаштування демонстрації</a:t>
            </a:r>
            <a:br>
              <a:rPr lang="uk-UA" dirty="0" smtClean="0"/>
            </a:br>
            <a:r>
              <a:rPr lang="uk-UA" dirty="0" smtClean="0"/>
              <a:t>(перехід між слайдами)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52624"/>
            <a:ext cx="8928992" cy="3996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3531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Домашнє завдання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Повт</a:t>
            </a:r>
            <a:r>
              <a:rPr lang="ru-RU" dirty="0" smtClean="0"/>
              <a:t>. п. 2.1. – 2.2.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22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Згадаємо: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Що називають комп’ютерною презентацією?</a:t>
            </a:r>
          </a:p>
          <a:p>
            <a:r>
              <a:rPr lang="uk-UA" dirty="0" smtClean="0"/>
              <a:t>Які знаєте види </a:t>
            </a:r>
            <a:r>
              <a:rPr lang="uk-UA" dirty="0" err="1" smtClean="0"/>
              <a:t>комп</a:t>
            </a:r>
            <a:r>
              <a:rPr lang="uk-UA" dirty="0" smtClean="0"/>
              <a:t>. </a:t>
            </a:r>
            <a:r>
              <a:rPr lang="uk-UA" dirty="0"/>
              <a:t>п</a:t>
            </a:r>
            <a:r>
              <a:rPr lang="uk-UA" dirty="0" smtClean="0"/>
              <a:t>резентацій?</a:t>
            </a:r>
          </a:p>
          <a:p>
            <a:r>
              <a:rPr lang="uk-UA" dirty="0" smtClean="0"/>
              <a:t>Які програми знаєте для опрацювання </a:t>
            </a:r>
            <a:r>
              <a:rPr lang="uk-UA" dirty="0" err="1" smtClean="0"/>
              <a:t>слайдових</a:t>
            </a:r>
            <a:r>
              <a:rPr lang="uk-UA" dirty="0" smtClean="0"/>
              <a:t> презентацій?</a:t>
            </a:r>
          </a:p>
          <a:p>
            <a:r>
              <a:rPr lang="uk-UA" dirty="0"/>
              <a:t>Які програми знаєте для опрацювання </a:t>
            </a:r>
            <a:r>
              <a:rPr lang="uk-UA" dirty="0" smtClean="0"/>
              <a:t>потокових </a:t>
            </a:r>
            <a:r>
              <a:rPr lang="uk-UA" dirty="0"/>
              <a:t>презентацій</a:t>
            </a:r>
            <a:r>
              <a:rPr lang="uk-UA" dirty="0" smtClean="0"/>
              <a:t>?</a:t>
            </a:r>
          </a:p>
          <a:p>
            <a:r>
              <a:rPr lang="uk-UA" dirty="0" smtClean="0"/>
              <a:t>Які презентації створювали на попередніх </a:t>
            </a:r>
            <a:r>
              <a:rPr lang="uk-UA" dirty="0" err="1" smtClean="0"/>
              <a:t>уроках</a:t>
            </a:r>
            <a:r>
              <a:rPr lang="uk-UA" dirty="0" smtClean="0"/>
              <a:t>?</a:t>
            </a:r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870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330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/>
              <a:t>С</a:t>
            </a:r>
            <a:r>
              <a:rPr lang="uk-UA" sz="3600" b="1" dirty="0" smtClean="0"/>
              <a:t>истема опрацювання презентацій </a:t>
            </a:r>
            <a:r>
              <a:rPr lang="en-US" sz="3600" b="1" dirty="0" smtClean="0"/>
              <a:t>Microsoft Office PowerPoint</a:t>
            </a:r>
            <a:endParaRPr lang="ru-RU" sz="36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8793253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27926"/>
            <a:ext cx="8424936" cy="96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813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Файл</a:t>
            </a:r>
            <a:r>
              <a:rPr lang="en-US" dirty="0" smtClean="0"/>
              <a:t>=&gt;</a:t>
            </a:r>
            <a:r>
              <a:rPr lang="ru-RU" dirty="0" err="1" smtClean="0"/>
              <a:t>Зберегти</a:t>
            </a:r>
            <a:r>
              <a:rPr lang="ru-RU" dirty="0" smtClean="0"/>
              <a:t> як…</a:t>
            </a:r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946" y="1196752"/>
            <a:ext cx="7226796" cy="509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4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Виконайте завдання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Відкрийте довільну презентацію, яка є на вашому комп’ютері.</a:t>
            </a:r>
          </a:p>
          <a:p>
            <a:r>
              <a:rPr lang="uk-UA" dirty="0" smtClean="0"/>
              <a:t>Використовуючи команду </a:t>
            </a:r>
            <a:r>
              <a:rPr lang="uk-UA" i="1" dirty="0" smtClean="0"/>
              <a:t>Файл=</a:t>
            </a:r>
            <a:r>
              <a:rPr lang="en-US" i="1" dirty="0" smtClean="0"/>
              <a:t>&gt;</a:t>
            </a:r>
            <a:r>
              <a:rPr lang="ru-RU" i="1" dirty="0" smtClean="0"/>
              <a:t>Сохранить как… </a:t>
            </a:r>
            <a:r>
              <a:rPr lang="uk-UA" dirty="0" smtClean="0"/>
              <a:t>виберіть </a:t>
            </a:r>
            <a:r>
              <a:rPr lang="uk-UA" i="1" dirty="0" smtClean="0"/>
              <a:t>тип файлу </a:t>
            </a:r>
            <a:r>
              <a:rPr lang="uk-UA" dirty="0" smtClean="0"/>
              <a:t>та збережіть презентацію в різних форматах.</a:t>
            </a:r>
          </a:p>
          <a:p>
            <a:pPr lvl="1"/>
            <a:r>
              <a:rPr lang="ru-RU" dirty="0" smtClean="0"/>
              <a:t>Демонстрация </a:t>
            </a:r>
            <a:r>
              <a:rPr lang="en-US" dirty="0" smtClean="0"/>
              <a:t>PowerPoint</a:t>
            </a:r>
          </a:p>
          <a:p>
            <a:pPr lvl="1"/>
            <a:r>
              <a:rPr lang="ru-RU" dirty="0" smtClean="0"/>
              <a:t>Рисунок в формате </a:t>
            </a:r>
            <a:r>
              <a:rPr lang="en-US" dirty="0" smtClean="0"/>
              <a:t>GIF</a:t>
            </a:r>
          </a:p>
          <a:p>
            <a:pPr lvl="1"/>
            <a:r>
              <a:rPr lang="en-US" dirty="0" smtClean="0"/>
              <a:t>PDF</a:t>
            </a:r>
          </a:p>
          <a:p>
            <a:pPr lvl="1"/>
            <a:r>
              <a:rPr lang="ru-RU" dirty="0" smtClean="0"/>
              <a:t>Структура</a:t>
            </a:r>
            <a:r>
              <a:rPr lang="en-US" dirty="0" smtClean="0"/>
              <a:t> ,RTF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5230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710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Додавання анімаційного об’єкту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257" y="1124744"/>
            <a:ext cx="75608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83" y="3453224"/>
            <a:ext cx="3298666" cy="3337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989" y="3453224"/>
            <a:ext cx="2725108" cy="3315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317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Налаштування додаткових ефектів анімації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97423"/>
            <a:ext cx="2854051" cy="3306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90" y="5344206"/>
            <a:ext cx="7496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897423"/>
            <a:ext cx="2970978" cy="3306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698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835" y="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Гіперпосилання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86" y="1145632"/>
            <a:ext cx="7468414" cy="1686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18" y="2996950"/>
            <a:ext cx="7461513" cy="3780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015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06028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Використання кнопок дій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Вперед, назад</a:t>
            </a:r>
          </a:p>
          <a:p>
            <a:r>
              <a:rPr lang="uk-UA" dirty="0" smtClean="0"/>
              <a:t>На початок і в кінець</a:t>
            </a:r>
          </a:p>
          <a:p>
            <a:r>
              <a:rPr lang="uk-UA" dirty="0" smtClean="0"/>
              <a:t>Додому</a:t>
            </a:r>
          </a:p>
          <a:p>
            <a:r>
              <a:rPr lang="uk-UA" dirty="0" smtClean="0"/>
              <a:t>Повернення</a:t>
            </a:r>
          </a:p>
          <a:p>
            <a:r>
              <a:rPr lang="uk-UA" dirty="0" err="1" smtClean="0"/>
              <a:t>Настроювана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449506"/>
            <a:ext cx="2160240" cy="522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030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128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Поток</vt:lpstr>
      <vt:lpstr>Створення й показ слайдових презентацій</vt:lpstr>
      <vt:lpstr>Згадаємо:</vt:lpstr>
      <vt:lpstr>Система опрацювання презентацій Microsoft Office PowerPoint</vt:lpstr>
      <vt:lpstr>Файл=&gt;Зберегти як…</vt:lpstr>
      <vt:lpstr>Виконайте завдання</vt:lpstr>
      <vt:lpstr>Додавання анімаційного об’єкту</vt:lpstr>
      <vt:lpstr>Налаштування додаткових ефектів анімації</vt:lpstr>
      <vt:lpstr>Гіперпосилання</vt:lpstr>
      <vt:lpstr>Використання кнопок дій</vt:lpstr>
      <vt:lpstr>Налаштування демонстрації (перехід між слайдами)</vt:lpstr>
      <vt:lpstr>Домашнє завдання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Презентації та комп’ютерні презентації, їх призначення</dc:title>
  <dc:creator>Суперпользователь</dc:creator>
  <cp:lastModifiedBy>admin</cp:lastModifiedBy>
  <cp:revision>15</cp:revision>
  <dcterms:created xsi:type="dcterms:W3CDTF">2017-11-01T14:50:21Z</dcterms:created>
  <dcterms:modified xsi:type="dcterms:W3CDTF">2018-03-06T08:13:51Z</dcterms:modified>
</cp:coreProperties>
</file>