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DD9D24-55EC-479F-9299-877C195C8D46}" type="datetimeFigureOut">
              <a:rPr lang="ru-RU" smtClean="0"/>
              <a:pPr/>
              <a:t>19.03.2014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353509-AACB-4168-9814-BEC1FF5E6EC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/>
            </a:r>
            <a:br>
              <a:rPr lang="uk-UA" sz="6000" dirty="0" smtClean="0"/>
            </a:br>
            <a:r>
              <a:rPr lang="uk-UA" sz="6000" dirty="0" smtClean="0"/>
              <a:t>З досвіду роботи</a:t>
            </a:r>
            <a:endParaRPr lang="ru-RU" sz="6000" dirty="0"/>
          </a:p>
        </p:txBody>
      </p:sp>
      <p:pic>
        <p:nvPicPr>
          <p:cNvPr id="3074" name="Picture 2" descr="C:\Documents and Settings\Администратор\Мои документы\Мои рисунки\школа 7 02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623344"/>
            <a:ext cx="4038600" cy="302895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учителя  німецької</a:t>
            </a:r>
          </a:p>
          <a:p>
            <a:r>
              <a:rPr lang="uk-UA" dirty="0" smtClean="0"/>
              <a:t>мови</a:t>
            </a:r>
          </a:p>
          <a:p>
            <a:r>
              <a:rPr lang="uk-UA" dirty="0" smtClean="0"/>
              <a:t>Кіровоградського обласного </a:t>
            </a:r>
            <a:r>
              <a:rPr lang="uk-UA" dirty="0" err="1" smtClean="0"/>
              <a:t>навчально</a:t>
            </a:r>
            <a:r>
              <a:rPr lang="uk-UA" dirty="0" smtClean="0"/>
              <a:t> - виховного комплексу</a:t>
            </a:r>
          </a:p>
          <a:p>
            <a:r>
              <a:rPr lang="uk-UA" dirty="0" smtClean="0"/>
              <a:t>(гімназія-інтернат-школа мистецтв) 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/>
              <a:t>Петренко Ірини</a:t>
            </a:r>
          </a:p>
          <a:p>
            <a:r>
              <a:rPr lang="uk-UA" dirty="0" smtClean="0"/>
              <a:t>Анатоліївни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Ігрові,ситуативні, змагальні прийоми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294967295"/>
          </p:nvPr>
        </p:nvSpPr>
        <p:spPr>
          <a:xfrm>
            <a:off x="5105400" y="1920875"/>
            <a:ext cx="4038600" cy="4433888"/>
          </a:xfrm>
        </p:spPr>
        <p:txBody>
          <a:bodyPr/>
          <a:lstStyle/>
          <a:p>
            <a:r>
              <a:rPr lang="uk-UA" dirty="0" smtClean="0"/>
              <a:t>Підвищують ініціативність та активність учнів;</a:t>
            </a:r>
          </a:p>
          <a:p>
            <a:r>
              <a:rPr lang="uk-UA" dirty="0" smtClean="0"/>
              <a:t>викликають позитивні емоції;</a:t>
            </a:r>
          </a:p>
          <a:p>
            <a:r>
              <a:rPr lang="uk-UA" dirty="0" smtClean="0"/>
              <a:t>сприяють формуванню комунікативної компетенції.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Результати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Успішність – 100%</a:t>
            </a:r>
          </a:p>
          <a:p>
            <a:r>
              <a:rPr lang="uk-UA" dirty="0" smtClean="0"/>
              <a:t>якість – 67 – 72%</a:t>
            </a:r>
          </a:p>
          <a:p>
            <a:r>
              <a:rPr lang="uk-UA" dirty="0" smtClean="0"/>
              <a:t>рівень активності підвищився на 53 %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Педагогічне кредо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err="1" smtClean="0"/>
              <a:t>“Учитель</a:t>
            </a:r>
            <a:r>
              <a:rPr lang="uk-UA" sz="3600" dirty="0" smtClean="0"/>
              <a:t>  для дитини, а не дитина для </a:t>
            </a:r>
            <a:r>
              <a:rPr lang="uk-UA" sz="3600" dirty="0" err="1" smtClean="0"/>
              <a:t>вчителя.”</a:t>
            </a:r>
            <a:endParaRPr lang="uk-UA" sz="3600" dirty="0" smtClean="0"/>
          </a:p>
          <a:p>
            <a:r>
              <a:rPr lang="uk-UA" sz="3600" dirty="0" smtClean="0"/>
              <a:t>“ </a:t>
            </a:r>
            <a:r>
              <a:rPr lang="uk-UA" sz="3600" dirty="0" smtClean="0"/>
              <a:t>Навчати дітей</a:t>
            </a:r>
            <a:r>
              <a:rPr lang="en-US" sz="3600" dirty="0" smtClean="0"/>
              <a:t> </a:t>
            </a:r>
            <a:r>
              <a:rPr lang="uk-UA" sz="3600" dirty="0" smtClean="0"/>
              <a:t> </a:t>
            </a:r>
            <a:r>
              <a:rPr lang="uk-UA" sz="3600" dirty="0" smtClean="0"/>
              <a:t>іноземній мові через </a:t>
            </a:r>
            <a:r>
              <a:rPr lang="uk-UA" sz="3600" dirty="0" smtClean="0"/>
              <a:t> їхні </a:t>
            </a:r>
            <a:r>
              <a:rPr lang="uk-UA" sz="3600" dirty="0" err="1" smtClean="0"/>
              <a:t>серця.”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Мій педагогічний пошук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формування комунікативних граматичних навичок у процесі навчання німецької мови;</a:t>
            </a:r>
          </a:p>
          <a:p>
            <a:r>
              <a:rPr lang="uk-UA" dirty="0" smtClean="0"/>
              <a:t>використання комунікативного методу викладання іноземної мови на уроках;</a:t>
            </a:r>
          </a:p>
          <a:p>
            <a:r>
              <a:rPr lang="uk-UA" dirty="0" smtClean="0"/>
              <a:t>формування орієнтирів та мовленнєвих інтенцій при поясненні різних граматичних явищ;</a:t>
            </a:r>
          </a:p>
          <a:p>
            <a:r>
              <a:rPr lang="uk-UA" dirty="0" smtClean="0"/>
              <a:t>створення умов та принципів побудови мовленнєвих вправ для формування комунікативних граматичних навичок.</a:t>
            </a:r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Мета діяльності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Виявити найбільш ефективні методи і прийоми навчання граматики.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Завдання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2514600"/>
            <a:ext cx="4040188" cy="3846513"/>
          </a:xfrm>
        </p:spPr>
        <p:txBody>
          <a:bodyPr/>
          <a:lstStyle/>
          <a:p>
            <a:r>
              <a:rPr lang="uk-UA" sz="1600" dirty="0" smtClean="0"/>
              <a:t>Всебічно дослідити функціонування мовних засобів для формування граматичних навичок</a:t>
            </a:r>
            <a:r>
              <a:rPr lang="uk-UA" dirty="0" smtClean="0"/>
              <a:t>;</a:t>
            </a:r>
          </a:p>
          <a:p>
            <a:r>
              <a:rPr lang="uk-UA" sz="1600" dirty="0" smtClean="0"/>
              <a:t>вивчити стан сформованості граматичних навичок в учнів;</a:t>
            </a:r>
          </a:p>
          <a:p>
            <a:r>
              <a:rPr lang="uk-UA" sz="1600" dirty="0" smtClean="0"/>
              <a:t>шукати шляхи поліпшення процесу формування комунікативних граматичних навичок;</a:t>
            </a:r>
          </a:p>
          <a:p>
            <a:r>
              <a:rPr lang="uk-UA" sz="1600" dirty="0" smtClean="0"/>
              <a:t>створити нову систему граматичних мовленнєвих </a:t>
            </a:r>
            <a:r>
              <a:rPr lang="uk-UA" sz="1600" dirty="0" err="1" smtClean="0"/>
              <a:t>автоматизмів</a:t>
            </a:r>
            <a:r>
              <a:rPr lang="uk-UA" sz="1600" dirty="0" smtClean="0"/>
              <a:t>, яка не співпадає із системою граматичних </a:t>
            </a:r>
            <a:r>
              <a:rPr lang="uk-UA" sz="1600" dirty="0" err="1" smtClean="0"/>
              <a:t>автоматизмів</a:t>
            </a:r>
            <a:r>
              <a:rPr lang="uk-UA" sz="1600" dirty="0" smtClean="0"/>
              <a:t> в рідній мові.</a:t>
            </a:r>
            <a:endParaRPr lang="ru-RU" sz="1600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294967295"/>
          </p:nvPr>
        </p:nvSpPr>
        <p:spPr>
          <a:xfrm>
            <a:off x="5102225" y="2514600"/>
            <a:ext cx="4041775" cy="3846513"/>
          </a:xfrm>
        </p:spPr>
        <p:txBody>
          <a:bodyPr>
            <a:normAutofit/>
          </a:bodyPr>
          <a:lstStyle/>
          <a:p>
            <a:endParaRPr lang="uk-UA" sz="1600" dirty="0" smtClean="0"/>
          </a:p>
          <a:p>
            <a:r>
              <a:rPr lang="uk-UA" sz="1600" dirty="0" smtClean="0"/>
              <a:t>Скласти комплекс вправ для формування комунікативних граматичних навичок;</a:t>
            </a:r>
          </a:p>
          <a:p>
            <a:r>
              <a:rPr lang="uk-UA" sz="1600" dirty="0" smtClean="0"/>
              <a:t>апробувати їх на уроках німецької мови;</a:t>
            </a:r>
          </a:p>
          <a:p>
            <a:r>
              <a:rPr lang="uk-UA" sz="1600" dirty="0" smtClean="0"/>
              <a:t>експериментально довести ефективність розробленого комплексу вправ;</a:t>
            </a:r>
          </a:p>
          <a:p>
            <a:r>
              <a:rPr lang="uk-UA" sz="1600" dirty="0" smtClean="0"/>
              <a:t>анкетувати учнів із заданої проблеми;</a:t>
            </a:r>
          </a:p>
          <a:p>
            <a:r>
              <a:rPr lang="uk-UA" sz="1600" dirty="0" smtClean="0"/>
              <a:t>проаналізувати ефективність проведеної роботи.</a:t>
            </a:r>
          </a:p>
          <a:p>
            <a:endParaRPr lang="uk-UA" sz="16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Шляхи реалізації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Використання програмних засобів навчання німецької мови;</a:t>
            </a:r>
          </a:p>
          <a:p>
            <a:r>
              <a:rPr lang="uk-UA" dirty="0" smtClean="0"/>
              <a:t>виділення орієнтирів і подальше їх цілеспрямоване використання;</a:t>
            </a:r>
          </a:p>
          <a:p>
            <a:r>
              <a:rPr lang="uk-UA" dirty="0" smtClean="0"/>
              <a:t>викликання в учнів мовленнєвих інтенцій при введенні різних граматичних структур;</a:t>
            </a:r>
          </a:p>
          <a:p>
            <a:r>
              <a:rPr lang="uk-UA" dirty="0" smtClean="0"/>
              <a:t>створення умов, необхідних для формування граматичних навичок;</a:t>
            </a:r>
          </a:p>
          <a:p>
            <a:r>
              <a:rPr lang="uk-UA" dirty="0" smtClean="0"/>
              <a:t>використання видів навчальної діяльності змагального та ігрового характеру.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Програмні засоби навчання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- Дають змогу учням у максимально наближених  до реальних мовленнєвих ситуаціях відшліфовувати граматичні навички;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 - спонукають учня постійно оцінювати власну роботу та здійснювати моніторинг власного прогресу.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Орієнтири та мовленнєва інтенція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dirty="0" smtClean="0"/>
              <a:t>Введення нових граматичних форм в момент, коли з*явилась інтенція, благодійно сприятиме оволодінню ними.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dirty="0" smtClean="0"/>
              <a:t>Умови для формування граматичних навичок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Попереднє слухання фраз з граматичною формою, що засвоюється;</a:t>
            </a:r>
          </a:p>
          <a:p>
            <a:r>
              <a:rPr lang="uk-UA" dirty="0" smtClean="0"/>
              <a:t>імітація фраз при наявності мовленнєвої задачі;</a:t>
            </a:r>
          </a:p>
          <a:p>
            <a:r>
              <a:rPr lang="uk-UA" dirty="0" smtClean="0"/>
              <a:t>однотипність фраз;</a:t>
            </a:r>
          </a:p>
          <a:p>
            <a:r>
              <a:rPr lang="uk-UA" dirty="0" smtClean="0"/>
              <a:t>опора на механізм аналогії при виконанні мовленнєвих дій;</a:t>
            </a:r>
          </a:p>
          <a:p>
            <a:r>
              <a:rPr lang="uk-UA" dirty="0" smtClean="0"/>
              <a:t>безпомилковість виконання мовленнєвих дій (профілактика помилок);</a:t>
            </a:r>
          </a:p>
          <a:p>
            <a:r>
              <a:rPr lang="uk-UA" dirty="0" smtClean="0"/>
              <a:t>мовленнєвий характер вправ.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rgbClr val="9DCCF6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356</Words>
  <Application>Microsoft Office PowerPoint</Application>
  <PresentationFormat>Экран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                  З досвіду роботи</vt:lpstr>
      <vt:lpstr>Педагогічне кредо</vt:lpstr>
      <vt:lpstr>Мій педагогічний пошук</vt:lpstr>
      <vt:lpstr>Мета діяльності</vt:lpstr>
      <vt:lpstr>Завдання</vt:lpstr>
      <vt:lpstr>Шляхи реалізації</vt:lpstr>
      <vt:lpstr>Програмні засоби навчання</vt:lpstr>
      <vt:lpstr>Орієнтири та мовленнєва інтенція</vt:lpstr>
      <vt:lpstr>Умови для формування граматичних навичок</vt:lpstr>
      <vt:lpstr>Ігрові,ситуативні, змагальні прийоми</vt:lpstr>
      <vt:lpstr>Результати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qq</cp:lastModifiedBy>
  <cp:revision>20</cp:revision>
  <dcterms:created xsi:type="dcterms:W3CDTF">2010-11-10T07:43:02Z</dcterms:created>
  <dcterms:modified xsi:type="dcterms:W3CDTF">2014-03-19T20:21:15Z</dcterms:modified>
</cp:coreProperties>
</file>