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87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9E91-8B6F-4FF6-993A-269704211762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11274-1313-4257-A5EA-7A27C7531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5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2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9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9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3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8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2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7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4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2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9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4ABD-5582-4F62-822E-B9538AE18D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00878-177A-43DA-A88A-745511D0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2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33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97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10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08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76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72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09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72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38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35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59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26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5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201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14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07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20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641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15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85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37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84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50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09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41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541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0</Words>
  <Application>Microsoft Office PowerPoint</Application>
  <PresentationFormat>Широкоэкранный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lina.klykova</cp:lastModifiedBy>
  <cp:revision>61</cp:revision>
  <dcterms:created xsi:type="dcterms:W3CDTF">2020-02-03T19:39:28Z</dcterms:created>
  <dcterms:modified xsi:type="dcterms:W3CDTF">2020-02-04T16:09:10Z</dcterms:modified>
</cp:coreProperties>
</file>